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0" r:id="rId2"/>
    <p:sldId id="262" r:id="rId3"/>
    <p:sldId id="260" r:id="rId4"/>
    <p:sldId id="261" r:id="rId5"/>
    <p:sldId id="263" r:id="rId6"/>
    <p:sldId id="266" r:id="rId7"/>
    <p:sldId id="265" r:id="rId8"/>
    <p:sldId id="267" r:id="rId9"/>
    <p:sldId id="269" r:id="rId10"/>
    <p:sldId id="264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335437"/>
      </p:ext>
    </p:extLst>
  </p:cSld>
  <p:clrMapOvr>
    <a:masterClrMapping/>
  </p:clrMapOvr>
  <p:transition spd="slow" advClick="0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649140"/>
      </p:ext>
    </p:extLst>
  </p:cSld>
  <p:clrMapOvr>
    <a:masterClrMapping/>
  </p:clrMapOvr>
  <p:transition spd="slow" advClick="0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570204"/>
      </p:ext>
    </p:extLst>
  </p:cSld>
  <p:clrMapOvr>
    <a:masterClrMapping/>
  </p:clrMapOvr>
  <p:transition spd="slow" advClick="0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124153"/>
      </p:ext>
    </p:extLst>
  </p:cSld>
  <p:clrMapOvr>
    <a:masterClrMapping/>
  </p:clrMapOvr>
  <p:transition spd="slow" advClick="0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6613"/>
      </p:ext>
    </p:extLst>
  </p:cSld>
  <p:clrMapOvr>
    <a:masterClrMapping/>
  </p:clrMapOvr>
  <p:transition spd="slow" advClick="0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938559"/>
      </p:ext>
    </p:extLst>
  </p:cSld>
  <p:clrMapOvr>
    <a:masterClrMapping/>
  </p:clrMapOvr>
  <p:transition spd="slow" advClick="0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851079"/>
      </p:ext>
    </p:extLst>
  </p:cSld>
  <p:clrMapOvr>
    <a:masterClrMapping/>
  </p:clrMapOvr>
  <p:transition spd="slow" advClick="0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957833"/>
      </p:ext>
    </p:extLst>
  </p:cSld>
  <p:clrMapOvr>
    <a:masterClrMapping/>
  </p:clrMapOvr>
  <p:transition spd="slow" advClick="0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809711"/>
      </p:ext>
    </p:extLst>
  </p:cSld>
  <p:clrMapOvr>
    <a:masterClrMapping/>
  </p:clrMapOvr>
  <p:transition spd="slow" advClick="0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926184"/>
      </p:ext>
    </p:extLst>
  </p:cSld>
  <p:clrMapOvr>
    <a:masterClrMapping/>
  </p:clrMapOvr>
  <p:transition spd="slow" advClick="0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039076"/>
      </p:ext>
    </p:extLst>
  </p:cSld>
  <p:clrMapOvr>
    <a:masterClrMapping/>
  </p:clrMapOvr>
  <p:transition spd="slow" advClick="0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7A95CBF-F5B4-411E-8313-11D6912CBDAD}" type="datetimeFigureOut">
              <a:rPr lang="it-IT" smtClean="0"/>
              <a:t>17/10/2020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A9DFCF6-3D99-4288-A537-14053D196E38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3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4000">
    <p:wipe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6A4AD6-9A7F-4F07-89D0-06108EE9B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34801" cy="67671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C82FDC-EFB0-41AF-B0D3-D8D24D1F5FEE}"/>
              </a:ext>
            </a:extLst>
          </p:cNvPr>
          <p:cNvSpPr txBox="1"/>
          <p:nvPr/>
        </p:nvSpPr>
        <p:spPr>
          <a:xfrm>
            <a:off x="-1" y="221674"/>
            <a:ext cx="40316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i="1" dirty="0">
                <a:solidFill>
                  <a:srgbClr val="7030A0"/>
                </a:solidFill>
              </a:rPr>
              <a:t>I.C.VOLINO-CROCE-ARCOLEO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38F5E46-EF81-45F1-B5C8-A3CFBA80D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610" y="221674"/>
            <a:ext cx="4615072" cy="121930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1D908B9-4000-4DEC-B1BC-701E03A6DE9F}"/>
              </a:ext>
            </a:extLst>
          </p:cNvPr>
          <p:cNvSpPr/>
          <p:nvPr/>
        </p:nvSpPr>
        <p:spPr>
          <a:xfrm>
            <a:off x="3588326" y="1205345"/>
            <a:ext cx="8603674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26 October - 3 November 2019 </a:t>
            </a:r>
          </a:p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Mobility for school staff</a:t>
            </a:r>
          </a:p>
          <a:p>
            <a:pPr algn="ctr"/>
            <a:r>
              <a:rPr lang="en-US" sz="4800" b="1" cap="none" spc="0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Naples to Bran, Brasov, Romania </a:t>
            </a:r>
          </a:p>
          <a:p>
            <a:pPr algn="ctr"/>
            <a:r>
              <a:rPr lang="en-US" sz="5400" b="1" i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Don't stop learning </a:t>
            </a:r>
          </a:p>
          <a:p>
            <a:pPr algn="ctr"/>
            <a:r>
              <a:rPr lang="en-US" sz="5400" b="1" i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and spread the word!</a:t>
            </a:r>
          </a:p>
          <a:p>
            <a:pPr algn="ctr"/>
            <a:endParaRPr lang="en-US" sz="5400" b="1" i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it-IT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WhatsApp Audio 2020-10-10 at 19.26.37">
            <a:hlinkClick r:id="" action="ppaction://media"/>
            <a:extLst>
              <a:ext uri="{FF2B5EF4-FFF2-40B4-BE49-F238E27FC236}">
                <a16:creationId xmlns:a16="http://schemas.microsoft.com/office/drawing/2014/main" id="{7271FBBF-356E-49E2-A172-CB92D3FB3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105" y="5244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063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3462B96-A2D1-4399-B6B0-540B6004A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698844"/>
            <a:ext cx="5330481" cy="53304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0E0D12-7003-4A86-86DE-FEA83D549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56" y="698844"/>
            <a:ext cx="5088835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20938"/>
      </p:ext>
    </p:extLst>
  </p:cSld>
  <p:clrMapOvr>
    <a:masterClrMapping/>
  </p:clrMapOvr>
  <p:transition spd="slow" advClick="0" advTm="4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79C2C03-E31D-4300-A6C0-B4CC7B642226}"/>
              </a:ext>
            </a:extLst>
          </p:cNvPr>
          <p:cNvSpPr/>
          <p:nvPr/>
        </p:nvSpPr>
        <p:spPr>
          <a:xfrm>
            <a:off x="526474" y="1620982"/>
            <a:ext cx="11430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Don't stop learning </a:t>
            </a:r>
          </a:p>
          <a:p>
            <a:pPr algn="ctr"/>
            <a:r>
              <a:rPr lang="en-US" sz="8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and spread the word!</a:t>
            </a:r>
            <a:endParaRPr lang="it-IT" sz="80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7468248"/>
      </p:ext>
    </p:extLst>
  </p:cSld>
  <p:clrMapOvr>
    <a:masterClrMapping/>
  </p:clrMapOvr>
  <p:transition spd="slow" advClick="0" advTm="4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EECE04-832C-4212-BAB7-6B91A2BAD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90"/>
            <a:ext cx="5742930" cy="43102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4B46CF-0DED-4A10-9346-0AFFAA978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56" y="2271713"/>
            <a:ext cx="5407621" cy="40541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A35569-B8A6-4AE6-B486-00069DD4959D}"/>
              </a:ext>
            </a:extLst>
          </p:cNvPr>
          <p:cNvSpPr txBox="1"/>
          <p:nvPr/>
        </p:nvSpPr>
        <p:spPr>
          <a:xfrm>
            <a:off x="6286500" y="871538"/>
            <a:ext cx="5034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i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     </a:t>
            </a:r>
            <a:r>
              <a:rPr lang="it-IT" sz="4400" b="1" i="1" dirty="0" err="1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Our</a:t>
            </a:r>
            <a:r>
              <a:rPr lang="it-IT" sz="4400" b="1" i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team !!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C1292B8-C8E8-44F8-8D6E-A0B934A2C3F2}"/>
              </a:ext>
            </a:extLst>
          </p:cNvPr>
          <p:cNvSpPr/>
          <p:nvPr/>
        </p:nvSpPr>
        <p:spPr>
          <a:xfrm rot="10800000" flipV="1">
            <a:off x="301323" y="4358370"/>
            <a:ext cx="61817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Ready for a new adventure!</a:t>
            </a:r>
            <a:endParaRPr lang="it-IT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096711"/>
      </p:ext>
    </p:extLst>
  </p:cSld>
  <p:clrMapOvr>
    <a:masterClrMapping/>
  </p:clrMapOvr>
  <p:transition spd="slow" advClick="0" advTm="4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244264-653F-4FFE-90A5-E01A7C10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25" y="316368"/>
            <a:ext cx="7773074" cy="559661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DC7BA6C-EB71-4111-9122-CE79D9E0B332}"/>
              </a:ext>
            </a:extLst>
          </p:cNvPr>
          <p:cNvSpPr/>
          <p:nvPr/>
        </p:nvSpPr>
        <p:spPr>
          <a:xfrm flipH="1">
            <a:off x="8298872" y="1510146"/>
            <a:ext cx="3469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</a:t>
            </a:r>
            <a:r>
              <a:rPr lang="it-IT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and </a:t>
            </a:r>
            <a:r>
              <a:rPr lang="it-IT" sz="54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our</a:t>
            </a:r>
            <a:r>
              <a:rPr lang="it-IT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tutors </a:t>
            </a:r>
          </a:p>
        </p:txBody>
      </p:sp>
    </p:spTree>
    <p:extLst>
      <p:ext uri="{BB962C8B-B14F-4D97-AF65-F5344CB8AC3E}">
        <p14:creationId xmlns:p14="http://schemas.microsoft.com/office/powerpoint/2010/main" val="841312172"/>
      </p:ext>
    </p:extLst>
  </p:cSld>
  <p:clrMapOvr>
    <a:masterClrMapping/>
  </p:clrMapOvr>
  <p:transition spd="slow" advClick="0" advTm="4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F87002-2A81-41B8-82F7-45D75F9A8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-58737"/>
            <a:ext cx="3900487" cy="29206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315AACE-83AF-4362-84D3-A58CB465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538" y="0"/>
            <a:ext cx="3159918" cy="29206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A86A0C-0050-432E-8821-10167CEE7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3196324"/>
            <a:ext cx="3900487" cy="31223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FF5338-6315-446F-AFE4-EBD2C0450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3274795"/>
            <a:ext cx="3505200" cy="30990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C7EC3A-53D9-477C-BE36-C7007321A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813" y="3196323"/>
            <a:ext cx="4163099" cy="312232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912AE89-15C6-4943-911F-E203936CDC03}"/>
              </a:ext>
            </a:extLst>
          </p:cNvPr>
          <p:cNvSpPr/>
          <p:nvPr/>
        </p:nvSpPr>
        <p:spPr>
          <a:xfrm>
            <a:off x="3971924" y="791647"/>
            <a:ext cx="4714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training </a:t>
            </a:r>
            <a:r>
              <a:rPr lang="it-IT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course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72584"/>
      </p:ext>
    </p:extLst>
  </p:cSld>
  <p:clrMapOvr>
    <a:masterClrMapping/>
  </p:clrMapOvr>
  <p:transition spd="slow" advClick="0" advTm="4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36D621-29CC-48A3-9FBA-2AA78F1B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8" y="36151"/>
            <a:ext cx="3057968" cy="30579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87699ED-F88F-43C0-B159-4D82738DE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561" y="36151"/>
            <a:ext cx="3678439" cy="27549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A06924-611B-4985-8061-609C29450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468" y="3441922"/>
            <a:ext cx="3859281" cy="28903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80E3CC-DA07-4D46-AFD4-21C3025FB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858" y="3458670"/>
            <a:ext cx="4128193" cy="28736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7CCD88-38CB-497D-AC63-92E2C29E7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351" y="865167"/>
            <a:ext cx="3814763" cy="24088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71B405-88C4-4E47-8B1E-427B64A00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37" y="3399329"/>
            <a:ext cx="3262804" cy="305796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5B2D03C-2F1F-487C-907A-7CFCB4A32C3B}"/>
              </a:ext>
            </a:extLst>
          </p:cNvPr>
          <p:cNvSpPr/>
          <p:nvPr/>
        </p:nvSpPr>
        <p:spPr>
          <a:xfrm>
            <a:off x="3524249" y="0"/>
            <a:ext cx="45665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Our</a:t>
            </a:r>
            <a:r>
              <a:rPr lang="it-IT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works </a:t>
            </a:r>
          </a:p>
        </p:txBody>
      </p:sp>
    </p:spTree>
    <p:extLst>
      <p:ext uri="{BB962C8B-B14F-4D97-AF65-F5344CB8AC3E}">
        <p14:creationId xmlns:p14="http://schemas.microsoft.com/office/powerpoint/2010/main" val="117065974"/>
      </p:ext>
    </p:extLst>
  </p:cSld>
  <p:clrMapOvr>
    <a:masterClrMapping/>
  </p:clrMapOvr>
  <p:transition spd="slow" advClick="0" advTm="4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C21E45-CE04-437D-BE72-ECFEDC42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112" y="3592221"/>
            <a:ext cx="3995530" cy="26845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06A1D65-3136-432F-A243-3AF57255E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89" y="1030967"/>
            <a:ext cx="3823855" cy="45534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625FBB-2EF8-4F57-8A61-F7CE8FCFF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6" y="220800"/>
            <a:ext cx="3086900" cy="30869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889C3F4-439B-4CA0-BF70-5C37327C3404}"/>
              </a:ext>
            </a:extLst>
          </p:cNvPr>
          <p:cNvSpPr/>
          <p:nvPr/>
        </p:nvSpPr>
        <p:spPr>
          <a:xfrm>
            <a:off x="3103419" y="502967"/>
            <a:ext cx="55409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Visiting </a:t>
            </a:r>
          </a:p>
          <a:p>
            <a:pPr algn="ctr"/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school...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88231B-C7F6-4E94-A0F0-79910A060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61" y="3513977"/>
            <a:ext cx="3086900" cy="28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647"/>
      </p:ext>
    </p:extLst>
  </p:cSld>
  <p:clrMapOvr>
    <a:masterClrMapping/>
  </p:clrMapOvr>
  <p:transition spd="slow" advClick="0" advTm="4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ED8A00-3EC6-42EB-AA61-472E94EA5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3" y="172278"/>
            <a:ext cx="3392555" cy="58839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94910E-B452-4FB7-B7CB-0C182AA65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0" y="3429000"/>
            <a:ext cx="3008243" cy="30082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FA8023D-AE2E-4A02-87F3-1619313A3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47" y="3167267"/>
            <a:ext cx="3008244" cy="300824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1E35FF5-2F12-4201-BE4C-CCF292976895}"/>
              </a:ext>
            </a:extLst>
          </p:cNvPr>
          <p:cNvSpPr/>
          <p:nvPr/>
        </p:nvSpPr>
        <p:spPr>
          <a:xfrm>
            <a:off x="3768437" y="374073"/>
            <a:ext cx="491836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</a:t>
            </a:r>
            <a:r>
              <a:rPr lang="it-IT" sz="50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diploma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6CABD0-6694-4E9A-885D-F9EDECD4F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740" y="165651"/>
            <a:ext cx="3001616" cy="30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59123"/>
      </p:ext>
    </p:extLst>
  </p:cSld>
  <p:clrMapOvr>
    <a:masterClrMapping/>
  </p:clrMapOvr>
  <p:transition spd="slow" advClick="0" advTm="4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0923BC-C1CB-43A8-BA4D-D6457A25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46" y="3777924"/>
            <a:ext cx="4298053" cy="24203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57116D-CEDE-4C7E-BABC-1F006225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38" y="3644645"/>
            <a:ext cx="5089281" cy="26868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9D9D69-99D6-43FD-85C4-F737519AD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1" y="103438"/>
            <a:ext cx="4074696" cy="36345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8F67319-7715-430B-B4B3-712FBFB12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51" y="151499"/>
            <a:ext cx="4298053" cy="306185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E26828B-5E5B-463E-AA3C-343B536A1BAF}"/>
              </a:ext>
            </a:extLst>
          </p:cNvPr>
          <p:cNvSpPr/>
          <p:nvPr/>
        </p:nvSpPr>
        <p:spPr>
          <a:xfrm>
            <a:off x="4197927" y="332509"/>
            <a:ext cx="32696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Free time </a:t>
            </a:r>
          </a:p>
        </p:txBody>
      </p:sp>
    </p:spTree>
    <p:extLst>
      <p:ext uri="{BB962C8B-B14F-4D97-AF65-F5344CB8AC3E}">
        <p14:creationId xmlns:p14="http://schemas.microsoft.com/office/powerpoint/2010/main" val="710837484"/>
      </p:ext>
    </p:extLst>
  </p:cSld>
  <p:clrMapOvr>
    <a:masterClrMapping/>
  </p:clrMapOvr>
  <p:transition spd="slow" advClick="0" advTm="4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35C55AC-0976-43CE-A6CA-307DBDF86CF3}"/>
              </a:ext>
            </a:extLst>
          </p:cNvPr>
          <p:cNvSpPr/>
          <p:nvPr/>
        </p:nvSpPr>
        <p:spPr>
          <a:xfrm>
            <a:off x="554182" y="1648691"/>
            <a:ext cx="110836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We come back and</a:t>
            </a:r>
          </a:p>
          <a:p>
            <a:pPr algn="ctr"/>
            <a:r>
              <a:rPr lang="en-US" sz="6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disseminate!</a:t>
            </a:r>
          </a:p>
        </p:txBody>
      </p:sp>
    </p:spTree>
    <p:extLst>
      <p:ext uri="{BB962C8B-B14F-4D97-AF65-F5344CB8AC3E}">
        <p14:creationId xmlns:p14="http://schemas.microsoft.com/office/powerpoint/2010/main" val="4092976876"/>
      </p:ext>
    </p:extLst>
  </p:cSld>
  <p:clrMapOvr>
    <a:masterClrMapping/>
  </p:clrMapOvr>
  <p:transition spd="slow" advClick="0" advTm="4000">
    <p:wipe/>
  </p:transition>
</p:sld>
</file>

<file path=ppt/theme/theme1.xml><?xml version="1.0" encoding="utf-8"?>
<a:theme xmlns:a="http://schemas.openxmlformats.org/drawingml/2006/main" name="Retrospettivo">
  <a:themeElements>
    <a:clrScheme name="Rosso vio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323</TotalTime>
  <Words>74</Words>
  <Application>Microsoft Office PowerPoint</Application>
  <PresentationFormat>Widescreen</PresentationFormat>
  <Paragraphs>20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MEANINGFUL LEARNING FOR LIFE    Ottobre 2019- Giugno 2020                                  L’Istituto Volino Croce Arcoleo di Napoli incontra la scuola …in Romania                                                      Di imparare non si finisce mai….</dc:title>
  <dc:creator>vincy mar</dc:creator>
  <cp:lastModifiedBy>vincy mar</cp:lastModifiedBy>
  <cp:revision>33</cp:revision>
  <dcterms:created xsi:type="dcterms:W3CDTF">2020-10-09T15:02:40Z</dcterms:created>
  <dcterms:modified xsi:type="dcterms:W3CDTF">2020-10-17T07:55:47Z</dcterms:modified>
</cp:coreProperties>
</file>